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/>
    <p:restoredTop sz="94679"/>
  </p:normalViewPr>
  <p:slideViewPr>
    <p:cSldViewPr>
      <p:cViewPr varScale="1">
        <p:scale>
          <a:sx n="42" d="100"/>
          <a:sy n="42" d="100"/>
        </p:scale>
        <p:origin x="22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2nb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8" y="-86711"/>
            <a:ext cx="7558558" cy="1078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9A0C2AF-012D-1642-A2AA-DC9B86E1F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" y="9537700"/>
            <a:ext cx="6870700" cy="9144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ECD65A1-9869-8845-B90E-657CBAB1E589}"/>
              </a:ext>
            </a:extLst>
          </p:cNvPr>
          <p:cNvSpPr txBox="1"/>
          <p:nvPr/>
        </p:nvSpPr>
        <p:spPr>
          <a:xfrm>
            <a:off x="270510" y="8547100"/>
            <a:ext cx="7010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Pour vous aider dans nos actions multiples, pensez à adhérer à l’AC2NB</a:t>
            </a:r>
          </a:p>
          <a:p>
            <a:r>
              <a:rPr lang="fr-FR" b="1" dirty="0"/>
              <a:t>Bulletin d’adhésion : </a:t>
            </a:r>
            <a:r>
              <a:rPr lang="fr-FR" b="1" dirty="0">
                <a:hlinkClick r:id="rId3"/>
              </a:rPr>
              <a:t>https://www.ac2nb.fr/</a:t>
            </a:r>
            <a:r>
              <a:rPr lang="fr-FR" b="1" dirty="0"/>
              <a:t> ou Scanner ci-après</a:t>
            </a:r>
          </a:p>
        </p:txBody>
      </p:sp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24" y="469901"/>
            <a:ext cx="6394826" cy="784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23</Words>
  <Application>Microsoft Office PowerPoint</Application>
  <PresentationFormat>Personnalisé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 PRADEL</dc:creator>
  <cp:lastModifiedBy>MAGALI PRADEL</cp:lastModifiedBy>
  <cp:revision>19</cp:revision>
  <cp:lastPrinted>2022-01-01T23:12:34Z</cp:lastPrinted>
  <dcterms:created xsi:type="dcterms:W3CDTF">2022-01-01T22:30:58Z</dcterms:created>
  <dcterms:modified xsi:type="dcterms:W3CDTF">2022-01-23T12:46:33Z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2022-01-01T00:00:00Z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2022-01-01T00:00:00Z</vt:filetime>
  </property>
  <property fmtid="{D5CDD505-2E9C-101B-9397-08002B2CF9AE}" pid="5" name="MSIP_Label_2fd53d93-3f4c-4b90-b511-bd6bdbb4fba9_Enabled">
    <vt:lpwstr>true</vt:lpwstr>
  </property>
  <property fmtid="{D5CDD505-2E9C-101B-9397-08002B2CF9AE}" pid="6" name="MSIP_Label_2fd53d93-3f4c-4b90-b511-bd6bdbb4fba9_SetDate">
    <vt:lpwstr>2022-01-02T11:29:33Z</vt:lpwstr>
  </property>
  <property fmtid="{D5CDD505-2E9C-101B-9397-08002B2CF9AE}" pid="7" name="MSIP_Label_2fd53d93-3f4c-4b90-b511-bd6bdbb4fba9_Method">
    <vt:lpwstr>Standard</vt:lpwstr>
  </property>
  <property fmtid="{D5CDD505-2E9C-101B-9397-08002B2CF9AE}" pid="8" name="MSIP_Label_2fd53d93-3f4c-4b90-b511-bd6bdbb4fba9_Name">
    <vt:lpwstr>2fd53d93-3f4c-4b90-b511-bd6bdbb4fba9</vt:lpwstr>
  </property>
  <property fmtid="{D5CDD505-2E9C-101B-9397-08002B2CF9AE}" pid="9" name="MSIP_Label_2fd53d93-3f4c-4b90-b511-bd6bdbb4fba9_SiteId">
    <vt:lpwstr>d852d5cd-724c-4128-8812-ffa5db3f8507</vt:lpwstr>
  </property>
  <property fmtid="{D5CDD505-2E9C-101B-9397-08002B2CF9AE}" pid="10" name="MSIP_Label_2fd53d93-3f4c-4b90-b511-bd6bdbb4fba9_ActionId">
    <vt:lpwstr>45647f77-750c-4492-b8be-6193f3ae7644</vt:lpwstr>
  </property>
  <property fmtid="{D5CDD505-2E9C-101B-9397-08002B2CF9AE}" pid="11" name="MSIP_Label_2fd53d93-3f4c-4b90-b511-bd6bdbb4fba9_ContentBits">
    <vt:lpwstr>0</vt:lpwstr>
  </property>
</Properties>
</file>