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7BADE-763B-4953-8CD4-6DE5D8FCB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A95678-B3B3-4F19-9EA6-06077FDE0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DF3282-4A8B-4AC3-BD5B-551C229B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A366BD-90A1-4B08-BE6F-0AD71D57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D686AF-91E6-48A0-A025-4B07CAE1B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68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62773-6694-4930-AC50-A225092F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6919DA-4369-44D0-AB27-1041BD7CF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7D635E-6838-47DA-BF8C-297E86A3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649484-61A9-4A74-A9A0-CAF0CEA67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1123E9-FC02-4C5C-94D1-E050D2F6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09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B87BFA-01DA-4FB7-9316-52D2E6CAD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38718F-3E19-47C9-B27C-C2C849EB5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7D068D-54D4-4804-826B-B765EBF2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26F6FD-1002-46CB-BA7A-D1213D1D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D32959-BACE-43DA-A096-D28D1C476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58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79DE48-BB5F-4050-A450-5C44A1AAC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D2B367-7FA7-4168-9550-19FC804BA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AE1275-C74E-4166-BE97-7F334A25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93E6CB-F623-4FAE-B9E7-42FC9E178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76B69F-B848-47D3-8731-4FCD8B46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21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D2277-566B-4A58-9DB6-4F9CEB74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6F3FB8-3931-4AF9-9002-BED68B21F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735050-FF05-4B15-833B-6423C634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697E7F-4A4F-48F7-A6F5-82877740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1123BC-536C-45C9-8CA3-703329DF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47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18E19-6FA8-4E1B-A75A-09560D33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334903-5796-4CD1-90F2-63F82CA9C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4C670D-DAB9-4C8B-9650-0D96E1C09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5C14D6-F345-4F70-B7D3-C8982703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0ABD56-F7CC-4B78-9706-CDBD52AC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7BD5F2-6512-4A13-B45C-B104BC67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10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B6CAB4-F00B-435A-90F5-BD3B685FC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59B13C-1716-490A-AE5A-62992D8A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41919A-BC34-44FE-B86D-A4182F037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D50784-99F8-4494-B264-4B4EDC248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000672-312E-4B22-892B-CF9F7BA33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E63109-4DE1-464F-89F9-F0CC649B8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B45F614-A786-40BE-8C06-A55A1523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4E6EC98-BF34-4269-8308-B98535115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727FA2-B50C-4819-8164-5D7DAE0F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9C41DC-3AED-4381-9E61-0905CA62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3FEFC9-8AC3-4D48-9015-5E37E534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FDFFD6-652D-4CB3-8CDD-512BD18A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94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E2CAF45-80FC-455C-8478-80C6039FD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E149B09-E085-4681-AA51-6E5283F67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8EBB94-542B-4E32-849F-BCE6175E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0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D8E99B-F0B8-4118-A483-E6B14F94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AAB9BE-4AC1-4C01-9CB8-5A4B90A8B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66F7D0-65B7-499B-8CCF-6C1580243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0DE5EE-AC89-471C-ACD4-DB6897CC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595AD7-6D15-49B9-BAC6-A4AF2DEE0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E294D5-5D5E-4323-AB1E-3360F0CE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09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66B837-AC9F-43B5-935C-C91DA4EE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CC9F5FB-8DB0-4DE8-B4FC-4BBCC1601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B293DC-EF3D-4FDA-8E94-8D09479BD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C53017-FBF9-4BB0-950D-C68B7756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7DD7B4-07DA-48B2-8CF8-E2B67F906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E9457F-405B-4C41-ADFB-800C8429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08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E157ECE-3514-4BF9-8CD8-CC6E4743D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B2836A-D416-41DA-A9C5-132D008E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8E4A33-EB1C-445C-8C1A-84E1DC350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05A3-F2CF-4DF9-8CD6-97D41430DC56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68DDAD-A24E-4ADB-A87C-45FC02AAF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E68330-37BA-42F7-9DB7-492C2686F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CA279-3AB7-4B1B-84CD-5C5F10D89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99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D6A4993-B8E3-4F8B-B8F2-82A33DC27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22" y="91440"/>
            <a:ext cx="11776453" cy="668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6690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MAGALI PRADEL</dc:creator>
  <cp:lastModifiedBy>MAGALI PRADEL</cp:lastModifiedBy>
  <cp:revision>1</cp:revision>
  <dcterms:created xsi:type="dcterms:W3CDTF">2022-06-14T06:45:12Z</dcterms:created>
  <dcterms:modified xsi:type="dcterms:W3CDTF">2022-06-14T06:46:54Z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etDate">
    <vt:lpwstr>2022-06-14T06:45:17Z</vt:lpwstr>
  </property>
  <property fmtid="{D5CDD505-2E9C-101B-9397-08002B2CF9AE}" pid="4" name="MSIP_Label_2fd53d93-3f4c-4b90-b511-bd6bdbb4fba9_Method">
    <vt:lpwstr>Standard</vt:lpwstr>
  </property>
  <property fmtid="{D5CDD505-2E9C-101B-9397-08002B2CF9AE}" pid="5" name="MSIP_Label_2fd53d93-3f4c-4b90-b511-bd6bdbb4fba9_Name">
    <vt:lpwstr>2fd53d93-3f4c-4b90-b511-bd6bdbb4fba9</vt:lpwstr>
  </property>
  <property fmtid="{D5CDD505-2E9C-101B-9397-08002B2CF9AE}" pid="6" name="MSIP_Label_2fd53d93-3f4c-4b90-b511-bd6bdbb4fba9_SiteId">
    <vt:lpwstr>d852d5cd-724c-4128-8812-ffa5db3f8507</vt:lpwstr>
  </property>
  <property fmtid="{D5CDD505-2E9C-101B-9397-08002B2CF9AE}" pid="7" name="MSIP_Label_2fd53d93-3f4c-4b90-b511-bd6bdbb4fba9_ActionId">
    <vt:lpwstr>a175c29e-6915-4c0d-aa77-21e1525bf0cc</vt:lpwstr>
  </property>
  <property fmtid="{D5CDD505-2E9C-101B-9397-08002B2CF9AE}" pid="8" name="MSIP_Label_2fd53d93-3f4c-4b90-b511-bd6bdbb4fba9_ContentBits">
    <vt:lpwstr>0</vt:lpwstr>
  </property>
</Properties>
</file>