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1A9D36-58D2-C93C-2340-DAA562E58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3CD37E-DBE5-AC23-C018-4F7E6DBE4F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111B39-7F45-D9ED-00E0-93B7C4031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B222-0A14-4521-A5D5-D83BF8706F5C}" type="datetimeFigureOut">
              <a:rPr lang="fr-FR" smtClean="0"/>
              <a:t>21/08/2022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2AC11B-E39E-B71E-A43F-7E763D4FA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6B6BD5-7C97-4FBB-E048-BED461BE4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9CD3-3CB3-423D-9315-C53120872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25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8F32BF-A247-EBCA-B17D-03CD13397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5D90E1D-05D6-7554-6415-EB862B190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74EE2A-B68A-8321-2A65-DB6B31352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B222-0A14-4521-A5D5-D83BF8706F5C}" type="datetimeFigureOut">
              <a:rPr lang="fr-FR" smtClean="0"/>
              <a:t>21/08/2022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9D6E01-8868-063E-FE05-D3EAB3F4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76B0EC-8EB0-7FE2-6267-D080FEB2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9CD3-3CB3-423D-9315-C53120872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836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8A0785-8EA3-4990-51F7-72977E2877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964A4D-137F-D5EA-3632-8404F54F2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8DAB9A-7D1E-5062-9EF4-86D131E11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B222-0A14-4521-A5D5-D83BF8706F5C}" type="datetimeFigureOut">
              <a:rPr lang="fr-FR" smtClean="0"/>
              <a:t>21/08/2022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FF07E1-663F-29A1-8F9A-70ADFF3F7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250770-6E2A-6925-ADCF-9B4BF034E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9CD3-3CB3-423D-9315-C53120872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472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D9D212-A655-94C6-07F6-6886ADB47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BFD9AD-0AD7-5C39-E9DC-54985829E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CC34CE-80DF-3A39-5994-EE73CE065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B222-0A14-4521-A5D5-D83BF8706F5C}" type="datetimeFigureOut">
              <a:rPr lang="fr-FR" smtClean="0"/>
              <a:t>21/08/2022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E6EC40-BA27-A042-7ADC-E774D3F3D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BD136C-A0F7-3B83-A4BC-BB95338F0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9CD3-3CB3-423D-9315-C53120872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74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5F779A-6072-F6DF-FF29-5EDC4FB92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1099B8-83F9-A236-DB8A-336C4F6EE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175192-5CF8-D624-BF8A-5B68FC952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B222-0A14-4521-A5D5-D83BF8706F5C}" type="datetimeFigureOut">
              <a:rPr lang="fr-FR" smtClean="0"/>
              <a:t>21/08/2022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B71190-5D5C-9853-7A0E-2A447C0D7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2F0DE8-1499-6AD9-3B50-AA85C3626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9CD3-3CB3-423D-9315-C53120872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52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182CA7-54B0-6B86-C288-1D48EE84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33E44A-74CD-1FC5-2E02-05E4971925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35B7AA-DF6C-1CFA-46E6-2823EFBCD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622F42-CD79-9FEC-968E-832D30623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B222-0A14-4521-A5D5-D83BF8706F5C}" type="datetimeFigureOut">
              <a:rPr lang="fr-FR" smtClean="0"/>
              <a:t>21/08/2022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987AFA-2C26-0CB3-9643-D2E166BFD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0E35AA-639E-9767-F2F8-69AD7454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9CD3-3CB3-423D-9315-C53120872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82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55FE8D-4843-E011-13D0-1B1E72D03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427AE3-9754-AF6D-C6A4-227083D95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9B10632-27D2-2C61-46D1-605C023A5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508DBB2-C94A-548C-FC4A-D73AB5EC6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CEB0681-5509-6C28-692E-6B2C8B62B0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1C132AB-368E-67C3-7EED-B6888BD5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B222-0A14-4521-A5D5-D83BF8706F5C}" type="datetimeFigureOut">
              <a:rPr lang="fr-FR" smtClean="0"/>
              <a:t>21/08/2022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01823F2-C162-CFC4-4604-7622CB164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AA34F2F-45A3-264B-FCA9-C6BE040B8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9CD3-3CB3-423D-9315-C53120872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40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557D43-CE45-0581-6DF5-2B043F761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9DC05D3-E2F6-02B9-FD90-A70A41DF7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B222-0A14-4521-A5D5-D83BF8706F5C}" type="datetimeFigureOut">
              <a:rPr lang="fr-FR" smtClean="0"/>
              <a:t>21/08/2022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634F755-D07F-9048-D284-287AA183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53FBAC8-7542-0FDD-98D2-383929877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9CD3-3CB3-423D-9315-C53120872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95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4971E82-2B82-054D-CF22-B9BA05AC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B222-0A14-4521-A5D5-D83BF8706F5C}" type="datetimeFigureOut">
              <a:rPr lang="fr-FR" smtClean="0"/>
              <a:t>21/08/2022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0BE4E17-1DCF-BBDD-6F97-F3633E3C3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63B7CD-6046-DFC5-492A-CFDC5A1B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9CD3-3CB3-423D-9315-C53120872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2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3F10B7-DE96-92E4-AF2A-62EFAFB40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DED4CA-495B-380B-9F95-2F1D9C272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FE3CABD-FFA3-6ECD-6FE5-95E974DD0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A2D544-2312-7CA2-5FFE-523FF1177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B222-0A14-4521-A5D5-D83BF8706F5C}" type="datetimeFigureOut">
              <a:rPr lang="fr-FR" smtClean="0"/>
              <a:t>21/08/2022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A9B201-2990-9102-1C17-838E50945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7D2160-C2D5-886C-A863-1FD173707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9CD3-3CB3-423D-9315-C53120872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86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A3388D-49D3-104A-A6FC-B316F92EA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CB8E26B-9BFB-3718-341B-5A3CF4CC30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707C902-9F88-0C32-E86C-5369DFE21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6C5761-8BCC-56AA-B1F7-759186E3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B222-0A14-4521-A5D5-D83BF8706F5C}" type="datetimeFigureOut">
              <a:rPr lang="fr-FR" smtClean="0"/>
              <a:t>21/08/2022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1F5BE4-A382-C06D-7BC3-060E35C12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BAE90A-9636-062A-2A81-CC9B6BEE2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9CD3-3CB3-423D-9315-C53120872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632758F-7DE1-FA8D-D432-C33A10ACC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1F8E2A-7541-9EDA-355B-C1920992C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AB96CE-F610-09C2-6A61-2E0A1E2E1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AB222-0A14-4521-A5D5-D83BF8706F5C}" type="datetimeFigureOut">
              <a:rPr lang="fr-FR" smtClean="0"/>
              <a:t>21/08/2022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44E6F5-FD42-613D-7F49-3511C9D596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CEEF70-B2ED-20F0-F26B-DA7E1745BA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B9CD3-3CB3-423D-9315-C53120872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67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1EE2CDD2-510A-C539-F833-0DD84598E4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638" y="646545"/>
            <a:ext cx="7966348" cy="580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171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magali.fortune-schmitt@orange.fr</dc:creator>
  <cp:lastModifiedBy>magali.fortune-schmitt@orange.fr</cp:lastModifiedBy>
  <cp:revision>1</cp:revision>
  <dcterms:created xsi:type="dcterms:W3CDTF">2022-08-21T20:33:48Z</dcterms:created>
  <dcterms:modified xsi:type="dcterms:W3CDTF">2022-08-21T20:35:03Z</dcterms:modified>
</cp:coreProperties>
</file>